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1" r:id="rId1"/>
  </p:sldMasterIdLst>
  <p:notesMasterIdLst>
    <p:notesMasterId r:id="rId7"/>
  </p:notesMasterIdLst>
  <p:sldIdLst>
    <p:sldId id="256" r:id="rId2"/>
    <p:sldId id="257" r:id="rId3"/>
    <p:sldId id="258" r:id="rId4"/>
    <p:sldId id="259" r:id="rId5"/>
    <p:sldId id="260" r:id="rId6"/>
  </p:sldIdLst>
  <p:sldSz cx="12192000" cy="6858000"/>
  <p:notesSz cx="6858000" cy="9144000"/>
  <p:embeddedFontLst>
    <p:embeddedFont>
      <p:font typeface="Andalus" panose="02020603050405020304" pitchFamily="18" charset="-78"/>
      <p:regular r:id="rId8"/>
    </p:embeddedFont>
    <p:embeddedFont>
      <p:font typeface="Calibri" panose="020F0502020204030204" pitchFamily="34" charset="0"/>
      <p:regular r:id="rId9"/>
      <p:bold r:id="rId10"/>
      <p:italic r:id="rId11"/>
      <p:boldItalic r:id="rId12"/>
    </p:embeddedFont>
    <p:embeddedFont>
      <p:font typeface="Franklin Gothic" panose="020B0604020202020204" charset="0"/>
      <p:bold r:id="rId13"/>
    </p:embeddedFont>
    <p:embeddedFont>
      <p:font typeface="Garamond" panose="02020404030301010803" pitchFamily="18" charset="0"/>
      <p:regular r:id="rId14"/>
      <p:bold r:id="rId15"/>
      <p:italic r:id="rId1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7393BAA-5D48-4AEE-AB3E-E9453CA0B3E4}">
  <a:tblStyle styleId="{27393BAA-5D48-4AEE-AB3E-E9453CA0B3E4}"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9.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font" Target="fonts/font8.fntdata"/><Relationship Id="rId10" Type="http://schemas.openxmlformats.org/officeDocument/2006/relationships/font" Target="fonts/font3.fntdata"/><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PE"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18" name="Google Shape;11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28" name="Google Shape;12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f5e5786e0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38" name="Google Shape;138;g3f5e5786e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983232" y="5037663"/>
            <a:ext cx="897467" cy="279400"/>
          </a:xfrm>
        </p:spPr>
        <p:txBody>
          <a:bodyPr/>
          <a:lstStyle/>
          <a:p>
            <a:endParaRPr lang="es-PE"/>
          </a:p>
        </p:txBody>
      </p:sp>
      <p:sp>
        <p:nvSpPr>
          <p:cNvPr id="5" name="Footer Placeholder 4"/>
          <p:cNvSpPr>
            <a:spLocks noGrp="1"/>
          </p:cNvSpPr>
          <p:nvPr>
            <p:ph type="ftr" sz="quarter" idx="11"/>
          </p:nvPr>
        </p:nvSpPr>
        <p:spPr>
          <a:xfrm>
            <a:off x="2692397" y="5037663"/>
            <a:ext cx="5214635" cy="279400"/>
          </a:xfrm>
        </p:spPr>
        <p:txBody>
          <a:bodyPr/>
          <a:lstStyle/>
          <a:p>
            <a:endParaRPr lang="es-PE"/>
          </a:p>
        </p:txBody>
      </p:sp>
      <p:sp>
        <p:nvSpPr>
          <p:cNvPr id="6" name="Slide Number Placeholder 5"/>
          <p:cNvSpPr>
            <a:spLocks noGrp="1"/>
          </p:cNvSpPr>
          <p:nvPr>
            <p:ph type="sldNum" sz="quarter" idx="12"/>
          </p:nvPr>
        </p:nvSpPr>
        <p:spPr>
          <a:xfrm>
            <a:off x="8956900" y="5037663"/>
            <a:ext cx="551167" cy="279400"/>
          </a:xfrm>
        </p:spPr>
        <p:txBody>
          <a:bodyPr/>
          <a:lstStyle/>
          <a:p>
            <a:pPr marL="0" lvl="0" indent="0" algn="r" rtl="0">
              <a:spcBef>
                <a:spcPts val="0"/>
              </a:spcBef>
              <a:spcAft>
                <a:spcPts val="0"/>
              </a:spcAft>
              <a:buNone/>
            </a:pPr>
            <a:fld id="{00000000-1234-1234-1234-123412341234}" type="slidenum">
              <a:rPr lang="es-PE" smtClean="0"/>
              <a:t>‹Nº›</a:t>
            </a:fld>
            <a:endParaRPr lang="es-PE"/>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21579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PE" smtClean="0"/>
              <a:t>‹Nº›</a:t>
            </a:fld>
            <a:endParaRPr lang="es-PE"/>
          </a:p>
        </p:txBody>
      </p:sp>
    </p:spTree>
    <p:extLst>
      <p:ext uri="{BB962C8B-B14F-4D97-AF65-F5344CB8AC3E}">
        <p14:creationId xmlns:p14="http://schemas.microsoft.com/office/powerpoint/2010/main" val="24545262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PE" smtClean="0"/>
              <a:t>‹Nº›</a:t>
            </a:fld>
            <a:endParaRPr lang="es-PE"/>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572837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los estilos de texto del patrón</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PE" smtClean="0"/>
              <a:t>‹Nº›</a:t>
            </a:fld>
            <a:endParaRPr lang="es-PE"/>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4190634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PE" smtClean="0"/>
              <a:t>‹Nº›</a:t>
            </a:fld>
            <a:endParaRPr lang="es-PE"/>
          </a:p>
        </p:txBody>
      </p:sp>
    </p:spTree>
    <p:extLst>
      <p:ext uri="{BB962C8B-B14F-4D97-AF65-F5344CB8AC3E}">
        <p14:creationId xmlns:p14="http://schemas.microsoft.com/office/powerpoint/2010/main" val="429146514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s-ES"/>
              <a:t>Haga clic para modificar el estilo de título del patrón</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PE" smtClean="0"/>
              <a:t>‹Nº›</a:t>
            </a:fld>
            <a:endParaRPr lang="es-PE"/>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193530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PE" smtClean="0"/>
              <a:t>‹Nº›</a:t>
            </a:fld>
            <a:endParaRPr lang="es-PE"/>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275014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PE" smtClean="0"/>
              <a:t>‹Nº›</a:t>
            </a:fld>
            <a:endParaRPr lang="es-PE"/>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05645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PE" smtClean="0"/>
              <a:t>‹Nº›</a:t>
            </a:fld>
            <a:endParaRPr lang="es-PE"/>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81925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PE" smtClean="0"/>
              <a:t>‹Nº›</a:t>
            </a:fld>
            <a:endParaRPr lang="es-PE"/>
          </a:p>
        </p:txBody>
      </p:sp>
    </p:spTree>
    <p:extLst>
      <p:ext uri="{BB962C8B-B14F-4D97-AF65-F5344CB8AC3E}">
        <p14:creationId xmlns:p14="http://schemas.microsoft.com/office/powerpoint/2010/main" val="3015008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PE" smtClean="0"/>
              <a:t>‹Nº›</a:t>
            </a:fld>
            <a:endParaRPr lang="es-PE"/>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22770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PE" smtClean="0"/>
              <a:t>‹Nº›</a:t>
            </a:fld>
            <a:endParaRPr lang="es-PE"/>
          </a:p>
        </p:txBody>
      </p:sp>
    </p:spTree>
    <p:extLst>
      <p:ext uri="{BB962C8B-B14F-4D97-AF65-F5344CB8AC3E}">
        <p14:creationId xmlns:p14="http://schemas.microsoft.com/office/powerpoint/2010/main" val="1759313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endParaRPr lang="es-PE"/>
          </a:p>
        </p:txBody>
      </p:sp>
      <p:sp>
        <p:nvSpPr>
          <p:cNvPr id="8" name="Footer Placeholder 7"/>
          <p:cNvSpPr>
            <a:spLocks noGrp="1"/>
          </p:cNvSpPr>
          <p:nvPr>
            <p:ph type="ftr" sz="quarter" idx="11"/>
          </p:nvPr>
        </p:nvSpPr>
        <p:spPr/>
        <p:txBody>
          <a:bodyPr/>
          <a:lstStyle/>
          <a:p>
            <a:endParaRPr lang="es-PE"/>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PE" smtClean="0"/>
              <a:t>‹Nº›</a:t>
            </a:fld>
            <a:endParaRPr lang="es-PE"/>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7468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endParaRPr lang="es-PE"/>
          </a:p>
        </p:txBody>
      </p:sp>
      <p:sp>
        <p:nvSpPr>
          <p:cNvPr id="4" name="Footer Placeholder 3"/>
          <p:cNvSpPr>
            <a:spLocks noGrp="1"/>
          </p:cNvSpPr>
          <p:nvPr>
            <p:ph type="ftr" sz="quarter" idx="11"/>
          </p:nvPr>
        </p:nvSpPr>
        <p:spPr/>
        <p:txBody>
          <a:bodyPr/>
          <a:lstStyle/>
          <a:p>
            <a:endParaRPr lang="es-PE"/>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PE" smtClean="0"/>
              <a:t>‹Nº›</a:t>
            </a:fld>
            <a:endParaRPr lang="es-PE"/>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4857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s-PE"/>
          </a:p>
        </p:txBody>
      </p:sp>
      <p:sp>
        <p:nvSpPr>
          <p:cNvPr id="3" name="Footer Placeholder 2"/>
          <p:cNvSpPr>
            <a:spLocks noGrp="1"/>
          </p:cNvSpPr>
          <p:nvPr>
            <p:ph type="ftr" sz="quarter" idx="11"/>
          </p:nvPr>
        </p:nvSpPr>
        <p:spPr/>
        <p:txBody>
          <a:bodyPr/>
          <a:lstStyle/>
          <a:p>
            <a:endParaRPr lang="es-PE"/>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PE" smtClean="0"/>
              <a:t>‹Nº›</a:t>
            </a:fld>
            <a:endParaRPr lang="es-PE"/>
          </a:p>
        </p:txBody>
      </p:sp>
    </p:spTree>
    <p:extLst>
      <p:ext uri="{BB962C8B-B14F-4D97-AF65-F5344CB8AC3E}">
        <p14:creationId xmlns:p14="http://schemas.microsoft.com/office/powerpoint/2010/main" val="341195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PE" smtClean="0"/>
              <a:t>‹Nº›</a:t>
            </a:fld>
            <a:endParaRPr lang="es-PE"/>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904042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s-ES"/>
              <a:t>Haga clic para modificar el estilo de título del patrón</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PE" smtClean="0"/>
              <a:t>‹Nº›</a:t>
            </a:fld>
            <a:endParaRPr lang="es-PE"/>
          </a:p>
        </p:txBody>
      </p:sp>
    </p:spTree>
    <p:extLst>
      <p:ext uri="{BB962C8B-B14F-4D97-AF65-F5344CB8AC3E}">
        <p14:creationId xmlns:p14="http://schemas.microsoft.com/office/powerpoint/2010/main" val="228138866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endParaRPr lang="es-PE"/>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s-PE"/>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marL="0" lvl="0" indent="0" algn="r" rtl="0">
              <a:spcBef>
                <a:spcPts val="0"/>
              </a:spcBef>
              <a:spcAft>
                <a:spcPts val="0"/>
              </a:spcAft>
              <a:buNone/>
            </a:pPr>
            <a:fld id="{00000000-1234-1234-1234-123412341234}" type="slidenum">
              <a:rPr lang="es-PE" smtClean="0"/>
              <a:t>‹Nº›</a:t>
            </a:fld>
            <a:endParaRPr lang="es-PE"/>
          </a:p>
        </p:txBody>
      </p:sp>
    </p:spTree>
    <p:extLst>
      <p:ext uri="{BB962C8B-B14F-4D97-AF65-F5344CB8AC3E}">
        <p14:creationId xmlns:p14="http://schemas.microsoft.com/office/powerpoint/2010/main" val="31593033"/>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tmp"/></Relationships>
</file>

<file path=ppt/slides/_rels/slide2.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90" name="Google Shape;90;p13"/>
          <p:cNvPicPr preferRelativeResize="0"/>
          <p:nvPr/>
        </p:nvPicPr>
        <p:blipFill rotWithShape="1">
          <a:blip r:embed="rId3">
            <a:alphaModFix/>
          </a:blip>
          <a:srcRect/>
          <a:stretch/>
        </p:blipFill>
        <p:spPr>
          <a:xfrm>
            <a:off x="8400380" y="1404573"/>
            <a:ext cx="2760054" cy="247657"/>
          </a:xfrm>
          <a:prstGeom prst="rect">
            <a:avLst/>
          </a:prstGeom>
          <a:noFill/>
          <a:ln>
            <a:noFill/>
          </a:ln>
        </p:spPr>
      </p:pic>
      <p:sp>
        <p:nvSpPr>
          <p:cNvPr id="94" name="Google Shape;94;p13"/>
          <p:cNvSpPr txBox="1"/>
          <p:nvPr/>
        </p:nvSpPr>
        <p:spPr>
          <a:xfrm>
            <a:off x="774564" y="3655750"/>
            <a:ext cx="5321436" cy="156966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s-PE" sz="4800" b="1" i="0" u="none" strike="noStrike" cap="none" dirty="0">
                <a:solidFill>
                  <a:srgbClr val="002060"/>
                </a:solidFill>
                <a:latin typeface="Andalus" panose="02020603050405020304" pitchFamily="18" charset="-78"/>
                <a:ea typeface="Franklin Gothic"/>
                <a:cs typeface="Andalus" panose="02020603050405020304" pitchFamily="18" charset="-78"/>
                <a:sym typeface="Franklin Gothic"/>
              </a:rPr>
              <a:t>Conozca Nuestro</a:t>
            </a:r>
            <a:endParaRPr sz="1400" b="0" i="0" u="none" strike="noStrike" cap="none" dirty="0">
              <a:solidFill>
                <a:srgbClr val="002060"/>
              </a:solidFill>
              <a:latin typeface="Andalus" panose="02020603050405020304" pitchFamily="18" charset="-78"/>
              <a:ea typeface="Arial"/>
              <a:cs typeface="Andalus" panose="02020603050405020304" pitchFamily="18" charset="-78"/>
              <a:sym typeface="Arial"/>
            </a:endParaRPr>
          </a:p>
          <a:p>
            <a:pPr marL="0" marR="0" lvl="0" indent="0" algn="l" rtl="0">
              <a:lnSpc>
                <a:spcPct val="100000"/>
              </a:lnSpc>
              <a:spcBef>
                <a:spcPts val="0"/>
              </a:spcBef>
              <a:spcAft>
                <a:spcPts val="0"/>
              </a:spcAft>
              <a:buClr>
                <a:srgbClr val="000000"/>
              </a:buClr>
              <a:buSzPts val="4800"/>
              <a:buFont typeface="Arial"/>
              <a:buNone/>
            </a:pPr>
            <a:r>
              <a:rPr lang="es-PE" sz="4800" b="1" i="0" u="none" strike="noStrike" cap="none" dirty="0">
                <a:solidFill>
                  <a:srgbClr val="002060"/>
                </a:solidFill>
                <a:latin typeface="Andalus" panose="02020603050405020304" pitchFamily="18" charset="-78"/>
                <a:ea typeface="Franklin Gothic"/>
                <a:cs typeface="Andalus" panose="02020603050405020304" pitchFamily="18" charset="-78"/>
                <a:sym typeface="Franklin Gothic"/>
              </a:rPr>
              <a:t>Blog de Fuente de Soda</a:t>
            </a:r>
            <a:endParaRPr sz="1400" b="0" i="0" u="none" strike="noStrike" cap="none" dirty="0">
              <a:solidFill>
                <a:srgbClr val="002060"/>
              </a:solidFill>
              <a:latin typeface="Andalus" panose="02020603050405020304" pitchFamily="18" charset="-78"/>
              <a:ea typeface="Arial"/>
              <a:cs typeface="Andalus" panose="02020603050405020304" pitchFamily="18" charset="-78"/>
              <a:sym typeface="Arial"/>
            </a:endParaRPr>
          </a:p>
        </p:txBody>
      </p:sp>
      <p:sp>
        <p:nvSpPr>
          <p:cNvPr id="96" name="Google Shape;96;p13"/>
          <p:cNvSpPr/>
          <p:nvPr/>
        </p:nvSpPr>
        <p:spPr>
          <a:xfrm>
            <a:off x="236067" y="-41188"/>
            <a:ext cx="48448" cy="6635576"/>
          </a:xfrm>
          <a:prstGeom prst="rect">
            <a:avLst/>
          </a:prstGeom>
          <a:solidFill>
            <a:srgbClr val="9DA7D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2" name="Imagen 11">
            <a:extLst>
              <a:ext uri="{FF2B5EF4-FFF2-40B4-BE49-F238E27FC236}">
                <a16:creationId xmlns:a16="http://schemas.microsoft.com/office/drawing/2014/main" id="{6E9D120E-9816-461E-B820-7F0B6CFB424A}"/>
              </a:ext>
            </a:extLst>
          </p:cNvPr>
          <p:cNvPicPr/>
          <p:nvPr/>
        </p:nvPicPr>
        <p:blipFill>
          <a:blip r:embed="rId4">
            <a:extLst>
              <a:ext uri="{28A0092B-C50C-407E-A947-70E740481C1C}">
                <a14:useLocalDpi xmlns:a14="http://schemas.microsoft.com/office/drawing/2010/main" val="0"/>
              </a:ext>
            </a:extLst>
          </a:blip>
          <a:stretch>
            <a:fillRect/>
          </a:stretch>
        </p:blipFill>
        <p:spPr>
          <a:xfrm>
            <a:off x="3580965" y="842074"/>
            <a:ext cx="4208303" cy="2247900"/>
          </a:xfrm>
          <a:prstGeom prst="rect">
            <a:avLst/>
          </a:prstGeom>
          <a:ln>
            <a:noFill/>
          </a:ln>
          <a:effectLst>
            <a:outerShdw blurRad="292100" dist="139700" dir="2700000" algn="tl" rotWithShape="0">
              <a:srgbClr val="333333">
                <a:alpha val="65000"/>
              </a:srgbClr>
            </a:outerShdw>
          </a:effectLst>
        </p:spPr>
      </p:pic>
      <p:pic>
        <p:nvPicPr>
          <p:cNvPr id="3" name="Imagen 2">
            <a:extLst>
              <a:ext uri="{FF2B5EF4-FFF2-40B4-BE49-F238E27FC236}">
                <a16:creationId xmlns:a16="http://schemas.microsoft.com/office/drawing/2014/main" id="{776F59F3-BAA7-43EE-B215-50FA92C98BB9}"/>
              </a:ext>
            </a:extLst>
          </p:cNvPr>
          <p:cNvPicPr>
            <a:picLocks noChangeAspect="1"/>
          </p:cNvPicPr>
          <p:nvPr/>
        </p:nvPicPr>
        <p:blipFill>
          <a:blip r:embed="rId5"/>
          <a:stretch>
            <a:fillRect/>
          </a:stretch>
        </p:blipFill>
        <p:spPr>
          <a:xfrm>
            <a:off x="8161333" y="-10553"/>
            <a:ext cx="3857625" cy="6858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4" name="Google Shape;104;p14"/>
          <p:cNvSpPr/>
          <p:nvPr/>
        </p:nvSpPr>
        <p:spPr>
          <a:xfrm>
            <a:off x="236067" y="-41188"/>
            <a:ext cx="48448" cy="6635576"/>
          </a:xfrm>
          <a:prstGeom prst="rect">
            <a:avLst/>
          </a:prstGeom>
          <a:solidFill>
            <a:srgbClr val="9DA7D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5" name="Google Shape;105;p14"/>
          <p:cNvSpPr txBox="1"/>
          <p:nvPr/>
        </p:nvSpPr>
        <p:spPr>
          <a:xfrm>
            <a:off x="1255000" y="1201089"/>
            <a:ext cx="5684902" cy="144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r>
              <a:rPr lang="es-PE" sz="4400" b="1" i="0" u="none" strike="noStrike" cap="none" dirty="0">
                <a:solidFill>
                  <a:srgbClr val="002060"/>
                </a:solidFill>
                <a:latin typeface="Andalus" panose="02020603050405020304" pitchFamily="18" charset="-78"/>
                <a:ea typeface="Franklin Gothic"/>
                <a:cs typeface="Andalus" panose="02020603050405020304" pitchFamily="18" charset="-78"/>
                <a:sym typeface="Franklin Gothic"/>
              </a:rPr>
              <a:t>Equipo de</a:t>
            </a:r>
          </a:p>
          <a:p>
            <a:pPr marL="0" marR="0" lvl="0" indent="0" algn="l" rtl="0">
              <a:lnSpc>
                <a:spcPct val="100000"/>
              </a:lnSpc>
              <a:spcBef>
                <a:spcPts val="0"/>
              </a:spcBef>
              <a:spcAft>
                <a:spcPts val="0"/>
              </a:spcAft>
              <a:buClr>
                <a:srgbClr val="000000"/>
              </a:buClr>
              <a:buSzPts val="4400"/>
              <a:buFont typeface="Arial"/>
              <a:buNone/>
            </a:pPr>
            <a:r>
              <a:rPr lang="es-PE" sz="4400" b="1" dirty="0">
                <a:solidFill>
                  <a:srgbClr val="002060"/>
                </a:solidFill>
                <a:latin typeface="Andalus" panose="02020603050405020304" pitchFamily="18" charset="-78"/>
                <a:ea typeface="Franklin Gothic"/>
                <a:cs typeface="Andalus" panose="02020603050405020304" pitchFamily="18" charset="-78"/>
                <a:sym typeface="Franklin Gothic"/>
              </a:rPr>
              <a:t>Black Garden</a:t>
            </a:r>
            <a:endParaRPr sz="4400" b="1" i="0" u="none" strike="noStrike" cap="none" dirty="0">
              <a:solidFill>
                <a:srgbClr val="002060"/>
              </a:solidFill>
              <a:latin typeface="Andalus" panose="02020603050405020304" pitchFamily="18" charset="-78"/>
              <a:ea typeface="Franklin Gothic"/>
              <a:cs typeface="Andalus" panose="02020603050405020304" pitchFamily="18" charset="-78"/>
              <a:sym typeface="Franklin Gothic"/>
            </a:endParaRPr>
          </a:p>
        </p:txBody>
      </p:sp>
      <p:sp>
        <p:nvSpPr>
          <p:cNvPr id="108" name="Google Shape;108;p14"/>
          <p:cNvSpPr/>
          <p:nvPr/>
        </p:nvSpPr>
        <p:spPr>
          <a:xfrm>
            <a:off x="9145717" y="5818395"/>
            <a:ext cx="1012962" cy="522308"/>
          </a:xfrm>
          <a:custGeom>
            <a:avLst/>
            <a:gdLst/>
            <a:ahLst/>
            <a:cxnLst/>
            <a:rect l="l" t="t" r="r" b="b"/>
            <a:pathLst>
              <a:path w="1012962" h="522308" extrusionOk="0">
                <a:moveTo>
                  <a:pt x="0" y="0"/>
                </a:moveTo>
                <a:lnTo>
                  <a:pt x="1012962" y="0"/>
                </a:lnTo>
                <a:lnTo>
                  <a:pt x="1012962" y="522308"/>
                </a:lnTo>
                <a:lnTo>
                  <a:pt x="0" y="522308"/>
                </a:lnTo>
                <a:lnTo>
                  <a:pt x="0" y="0"/>
                </a:lnTo>
                <a:close/>
              </a:path>
            </a:pathLst>
          </a:custGeom>
          <a:noFill/>
          <a:ln>
            <a:noFill/>
          </a:ln>
        </p:spPr>
        <p:txBody>
          <a:bodyPr spcFirstLastPara="1" wrap="square" lIns="0" tIns="0" rIns="0" bIns="0" anchor="b" anchorCtr="0">
            <a:noAutofit/>
          </a:bodyPr>
          <a:lstStyle/>
          <a:p>
            <a:pPr marL="0" marR="0" lvl="0" indent="0" algn="ctr" rtl="0">
              <a:lnSpc>
                <a:spcPct val="90000"/>
              </a:lnSpc>
              <a:spcBef>
                <a:spcPts val="0"/>
              </a:spcBef>
              <a:spcAft>
                <a:spcPts val="0"/>
              </a:spcAft>
              <a:buClr>
                <a:srgbClr val="000000"/>
              </a:buClr>
              <a:buSzPts val="2800"/>
              <a:buFont typeface="Arial"/>
              <a:buNone/>
            </a:pPr>
            <a:endParaRPr sz="2800" b="0" i="0" u="none" strike="noStrike" cap="none">
              <a:solidFill>
                <a:schemeClr val="lt1"/>
              </a:solidFill>
              <a:latin typeface="Calibri"/>
              <a:ea typeface="Calibri"/>
              <a:cs typeface="Calibri"/>
              <a:sym typeface="Calibri"/>
            </a:endParaRPr>
          </a:p>
        </p:txBody>
      </p:sp>
      <p:sp>
        <p:nvSpPr>
          <p:cNvPr id="109" name="Google Shape;109;p14"/>
          <p:cNvSpPr txBox="1"/>
          <p:nvPr/>
        </p:nvSpPr>
        <p:spPr>
          <a:xfrm>
            <a:off x="1348015" y="4703787"/>
            <a:ext cx="1555554" cy="707886"/>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Clr>
                <a:srgbClr val="000000"/>
              </a:buClr>
              <a:buSzPts val="1800"/>
              <a:buFont typeface="Arial"/>
              <a:buNone/>
            </a:pPr>
            <a:r>
              <a:rPr lang="es-PE" sz="2000" b="1" i="0" u="none" strike="noStrike" cap="none" dirty="0">
                <a:solidFill>
                  <a:schemeClr val="dk1"/>
                </a:solidFill>
                <a:latin typeface="Calibri"/>
                <a:ea typeface="Calibri"/>
                <a:cs typeface="Calibri"/>
                <a:sym typeface="Calibri"/>
              </a:rPr>
              <a:t>David García</a:t>
            </a:r>
            <a:endParaRPr sz="2000" b="1"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s-PE" sz="2000" b="1" i="0" u="none" strike="noStrike" cap="none" dirty="0">
                <a:solidFill>
                  <a:schemeClr val="dk1"/>
                </a:solidFill>
                <a:latin typeface="Calibri"/>
                <a:ea typeface="Calibri"/>
                <a:cs typeface="Calibri"/>
                <a:sym typeface="Calibri"/>
              </a:rPr>
              <a:t>u201410935</a:t>
            </a:r>
            <a:endParaRPr sz="2000" b="1" i="0" u="none" strike="noStrike" cap="none" dirty="0">
              <a:solidFill>
                <a:schemeClr val="dk1"/>
              </a:solidFill>
              <a:latin typeface="Calibri"/>
              <a:ea typeface="Calibri"/>
              <a:cs typeface="Calibri"/>
              <a:sym typeface="Calibri"/>
            </a:endParaRPr>
          </a:p>
        </p:txBody>
      </p:sp>
      <p:sp>
        <p:nvSpPr>
          <p:cNvPr id="112" name="Google Shape;112;p14"/>
          <p:cNvSpPr txBox="1"/>
          <p:nvPr/>
        </p:nvSpPr>
        <p:spPr>
          <a:xfrm>
            <a:off x="1353838" y="3998934"/>
            <a:ext cx="1806300" cy="677100"/>
          </a:xfrm>
          <a:prstGeom prst="rect">
            <a:avLst/>
          </a:prstGeom>
          <a:noFill/>
          <a:ln>
            <a:noFill/>
          </a:ln>
        </p:spPr>
        <p:txBody>
          <a:bodyPr spcFirstLastPara="1" wrap="square" lIns="91425" tIns="45700" rIns="91425" bIns="45700" anchor="t" anchorCtr="0">
            <a:noAutofit/>
          </a:bodyPr>
          <a:lstStyle/>
          <a:p>
            <a:pPr lvl="0">
              <a:buClr>
                <a:srgbClr val="000000"/>
              </a:buClr>
              <a:buSzPts val="1800"/>
            </a:pPr>
            <a:r>
              <a:rPr lang="es-PE" sz="2000" b="1" dirty="0" err="1">
                <a:solidFill>
                  <a:schemeClr val="dk1"/>
                </a:solidFill>
                <a:latin typeface="Calibri"/>
                <a:ea typeface="Calibri"/>
                <a:cs typeface="Calibri"/>
                <a:sym typeface="Calibri"/>
              </a:rPr>
              <a:t>Italo</a:t>
            </a:r>
            <a:r>
              <a:rPr lang="es-PE" sz="2000" b="1" dirty="0">
                <a:solidFill>
                  <a:schemeClr val="dk1"/>
                </a:solidFill>
                <a:latin typeface="Calibri"/>
                <a:ea typeface="Calibri"/>
                <a:cs typeface="Calibri"/>
                <a:sym typeface="Calibri"/>
              </a:rPr>
              <a:t> Oré u201711364</a:t>
            </a:r>
            <a:endParaRPr sz="2000" b="0" i="0" u="none" strike="noStrike" cap="none" dirty="0">
              <a:solidFill>
                <a:schemeClr val="dk1"/>
              </a:solidFill>
              <a:latin typeface="Calibri"/>
              <a:ea typeface="Calibri"/>
              <a:cs typeface="Calibri"/>
              <a:sym typeface="Calibri"/>
            </a:endParaRPr>
          </a:p>
        </p:txBody>
      </p:sp>
      <p:sp>
        <p:nvSpPr>
          <p:cNvPr id="113" name="Google Shape;113;p14"/>
          <p:cNvSpPr txBox="1"/>
          <p:nvPr/>
        </p:nvSpPr>
        <p:spPr>
          <a:xfrm>
            <a:off x="1353839" y="3313309"/>
            <a:ext cx="2431175" cy="646200"/>
          </a:xfrm>
          <a:prstGeom prst="rect">
            <a:avLst/>
          </a:prstGeom>
          <a:noFill/>
          <a:ln>
            <a:noFill/>
          </a:ln>
        </p:spPr>
        <p:txBody>
          <a:bodyPr spcFirstLastPara="1" wrap="square" lIns="91425" tIns="45700" rIns="91425" bIns="45700" anchor="t" anchorCtr="0">
            <a:noAutofit/>
          </a:bodyPr>
          <a:lstStyle/>
          <a:p>
            <a:pPr lvl="0">
              <a:buClr>
                <a:srgbClr val="000000"/>
              </a:buClr>
              <a:buSzPts val="1800"/>
            </a:pPr>
            <a:r>
              <a:rPr lang="es-PE" sz="2000" b="1" dirty="0">
                <a:solidFill>
                  <a:schemeClr val="dk1"/>
                </a:solidFill>
                <a:latin typeface="Calibri"/>
                <a:ea typeface="Calibri"/>
                <a:cs typeface="Calibri"/>
                <a:sym typeface="Calibri"/>
              </a:rPr>
              <a:t>Anthony </a:t>
            </a:r>
            <a:r>
              <a:rPr lang="es-PE" sz="2000" b="1" dirty="0" err="1">
                <a:solidFill>
                  <a:schemeClr val="dk1"/>
                </a:solidFill>
                <a:latin typeface="Calibri"/>
                <a:ea typeface="Calibri"/>
                <a:cs typeface="Calibri"/>
                <a:sym typeface="Calibri"/>
              </a:rPr>
              <a:t>Shuan</a:t>
            </a:r>
            <a:r>
              <a:rPr lang="es-PE" sz="2000" b="1" dirty="0">
                <a:solidFill>
                  <a:schemeClr val="dk1"/>
                </a:solidFill>
                <a:latin typeface="Calibri"/>
                <a:ea typeface="Calibri"/>
                <a:cs typeface="Calibri"/>
                <a:sym typeface="Calibri"/>
              </a:rPr>
              <a:t> Arias u201721371</a:t>
            </a:r>
            <a:endParaRPr sz="2000" b="0" i="0" u="none" strike="noStrike" cap="none" dirty="0">
              <a:solidFill>
                <a:srgbClr val="000000"/>
              </a:solidFill>
              <a:latin typeface="Arial"/>
              <a:ea typeface="Arial"/>
              <a:cs typeface="Arial"/>
              <a:sym typeface="Arial"/>
            </a:endParaRPr>
          </a:p>
        </p:txBody>
      </p:sp>
      <p:sp>
        <p:nvSpPr>
          <p:cNvPr id="115" name="Google Shape;115;p14"/>
          <p:cNvSpPr txBox="1"/>
          <p:nvPr/>
        </p:nvSpPr>
        <p:spPr>
          <a:xfrm>
            <a:off x="1353838" y="2630400"/>
            <a:ext cx="2431176" cy="646200"/>
          </a:xfrm>
          <a:prstGeom prst="rect">
            <a:avLst/>
          </a:prstGeom>
          <a:noFill/>
          <a:ln>
            <a:noFill/>
          </a:ln>
        </p:spPr>
        <p:txBody>
          <a:bodyPr spcFirstLastPara="1" wrap="square" lIns="91425" tIns="45700" rIns="91425" bIns="45700" anchor="t" anchorCtr="0">
            <a:noAutofit/>
          </a:bodyPr>
          <a:lstStyle/>
          <a:p>
            <a:pPr lvl="0">
              <a:buClr>
                <a:srgbClr val="000000"/>
              </a:buClr>
              <a:buSzPts val="1800"/>
            </a:pPr>
            <a:r>
              <a:rPr lang="es-PE" sz="2000" b="1" dirty="0">
                <a:solidFill>
                  <a:schemeClr val="dk1"/>
                </a:solidFill>
                <a:latin typeface="Calibri"/>
                <a:ea typeface="Calibri"/>
                <a:cs typeface="Calibri"/>
                <a:sym typeface="Calibri"/>
              </a:rPr>
              <a:t>Alvin Robles Yovera u201522572</a:t>
            </a:r>
            <a:endParaRPr sz="2000" b="0" i="0" u="none" strike="noStrike" cap="none" dirty="0">
              <a:solidFill>
                <a:srgbClr val="000000"/>
              </a:solidFill>
              <a:latin typeface="Arial"/>
              <a:ea typeface="Arial"/>
              <a:cs typeface="Arial"/>
              <a:sym typeface="Arial"/>
            </a:endParaRPr>
          </a:p>
        </p:txBody>
      </p:sp>
      <p:pic>
        <p:nvPicPr>
          <p:cNvPr id="17" name="Imagen 16">
            <a:extLst>
              <a:ext uri="{FF2B5EF4-FFF2-40B4-BE49-F238E27FC236}">
                <a16:creationId xmlns:a16="http://schemas.microsoft.com/office/drawing/2014/main" id="{CE47E1C9-25B2-4EEB-9A2B-45F3F0A0996F}"/>
              </a:ext>
            </a:extLst>
          </p:cNvPr>
          <p:cNvPicPr/>
          <p:nvPr/>
        </p:nvPicPr>
        <p:blipFill>
          <a:blip r:embed="rId3">
            <a:extLst>
              <a:ext uri="{28A0092B-C50C-407E-A947-70E740481C1C}">
                <a14:useLocalDpi xmlns:a14="http://schemas.microsoft.com/office/drawing/2010/main" val="0"/>
              </a:ext>
            </a:extLst>
          </a:blip>
          <a:stretch>
            <a:fillRect/>
          </a:stretch>
        </p:blipFill>
        <p:spPr>
          <a:xfrm>
            <a:off x="7747630" y="77139"/>
            <a:ext cx="4208303" cy="2247900"/>
          </a:xfrm>
          <a:prstGeom prst="rect">
            <a:avLst/>
          </a:prstGeom>
          <a:ln>
            <a:noFill/>
          </a:ln>
          <a:effectLst>
            <a:outerShdw blurRad="292100" dist="139700" dir="2700000" algn="tl" rotWithShape="0">
              <a:srgbClr val="333333">
                <a:alpha val="65000"/>
              </a:srgbClr>
            </a:outerShdw>
          </a:effectLst>
        </p:spPr>
      </p:pic>
      <p:sp>
        <p:nvSpPr>
          <p:cNvPr id="10" name="Google Shape;109;p14">
            <a:extLst>
              <a:ext uri="{FF2B5EF4-FFF2-40B4-BE49-F238E27FC236}">
                <a16:creationId xmlns:a16="http://schemas.microsoft.com/office/drawing/2014/main" id="{E65F1DE4-CBA5-421D-85D2-DF40C3DFA8C7}"/>
              </a:ext>
            </a:extLst>
          </p:cNvPr>
          <p:cNvSpPr txBox="1"/>
          <p:nvPr/>
        </p:nvSpPr>
        <p:spPr>
          <a:xfrm>
            <a:off x="1353838" y="5371663"/>
            <a:ext cx="1964870" cy="707886"/>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Clr>
                <a:srgbClr val="000000"/>
              </a:buClr>
              <a:buSzPts val="1800"/>
              <a:buFont typeface="Arial"/>
              <a:buNone/>
            </a:pPr>
            <a:r>
              <a:rPr lang="es-PE" sz="2000" b="1" i="0" u="none" strike="noStrike" cap="none" dirty="0">
                <a:solidFill>
                  <a:schemeClr val="dk1"/>
                </a:solidFill>
                <a:latin typeface="Calibri"/>
                <a:ea typeface="Calibri"/>
                <a:cs typeface="Calibri"/>
                <a:sym typeface="Calibri"/>
              </a:rPr>
              <a:t>Leonardo Ochoa</a:t>
            </a:r>
            <a:endParaRPr sz="2000" b="1" i="0" u="none" strike="noStrike" cap="none" dirty="0">
              <a:solidFill>
                <a:srgbClr val="000000"/>
              </a:solidFill>
              <a:latin typeface="Arial"/>
              <a:ea typeface="Arial"/>
              <a:cs typeface="Arial"/>
              <a:sym typeface="Arial"/>
            </a:endParaRPr>
          </a:p>
          <a:p>
            <a:pPr lvl="0">
              <a:buClr>
                <a:srgbClr val="000000"/>
              </a:buClr>
              <a:buSzPts val="2000"/>
            </a:pPr>
            <a:r>
              <a:rPr lang="es-PE" sz="2000" b="1" dirty="0">
                <a:solidFill>
                  <a:schemeClr val="dk1"/>
                </a:solidFill>
                <a:latin typeface="Calibri"/>
                <a:ea typeface="Calibri"/>
                <a:cs typeface="Calibri"/>
                <a:sym typeface="Calibri"/>
              </a:rPr>
              <a:t>u201715916</a:t>
            </a:r>
            <a:endParaRPr sz="2000" b="1" i="0" u="none" strike="noStrike" cap="none" dirty="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2" name="Google Shape;122;p15"/>
          <p:cNvSpPr txBox="1"/>
          <p:nvPr/>
        </p:nvSpPr>
        <p:spPr>
          <a:xfrm>
            <a:off x="2813916" y="873836"/>
            <a:ext cx="5006457" cy="76944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r>
              <a:rPr lang="es-PE" sz="5400" dirty="0">
                <a:solidFill>
                  <a:srgbClr val="002060"/>
                </a:solidFill>
                <a:latin typeface="Andalus" panose="02020603050405020304" pitchFamily="18" charset="-78"/>
                <a:cs typeface="Andalus" panose="02020603050405020304" pitchFamily="18" charset="-78"/>
                <a:sym typeface="Franklin Gothic"/>
              </a:rPr>
              <a:t>¿Quiénes somos? </a:t>
            </a:r>
            <a:endParaRPr sz="5400" dirty="0">
              <a:solidFill>
                <a:srgbClr val="002060"/>
              </a:solidFill>
              <a:latin typeface="Andalus" panose="02020603050405020304" pitchFamily="18" charset="-78"/>
              <a:cs typeface="Andalus" panose="02020603050405020304" pitchFamily="18" charset="-78"/>
              <a:sym typeface="Arial"/>
            </a:endParaRPr>
          </a:p>
        </p:txBody>
      </p:sp>
      <p:sp>
        <p:nvSpPr>
          <p:cNvPr id="123" name="Google Shape;123;p15"/>
          <p:cNvSpPr/>
          <p:nvPr/>
        </p:nvSpPr>
        <p:spPr>
          <a:xfrm>
            <a:off x="236067" y="-41188"/>
            <a:ext cx="48448" cy="6635576"/>
          </a:xfrm>
          <a:prstGeom prst="rect">
            <a:avLst/>
          </a:prstGeom>
          <a:solidFill>
            <a:srgbClr val="9DA7D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15"/>
          <p:cNvSpPr txBox="1"/>
          <p:nvPr/>
        </p:nvSpPr>
        <p:spPr>
          <a:xfrm>
            <a:off x="944764" y="2703886"/>
            <a:ext cx="6853728" cy="2677656"/>
          </a:xfrm>
          <a:prstGeom prst="rect">
            <a:avLst/>
          </a:prstGeom>
          <a:noFill/>
          <a:ln>
            <a:noFill/>
          </a:ln>
        </p:spPr>
        <p:txBody>
          <a:bodyPr spcFirstLastPara="1" wrap="square" lIns="91425" tIns="45700" rIns="91425" bIns="45700" anchor="t" anchorCtr="0">
            <a:noAutofit/>
          </a:bodyPr>
          <a:lstStyle/>
          <a:p>
            <a:pPr algn="just">
              <a:buClr>
                <a:srgbClr val="000000"/>
              </a:buClr>
              <a:buSzPts val="1400"/>
            </a:pPr>
            <a:r>
              <a:rPr lang="es-PE" sz="2000" dirty="0">
                <a:solidFill>
                  <a:srgbClr val="002060"/>
                </a:solidFill>
                <a:latin typeface="Andalus" panose="02020603050405020304" pitchFamily="18" charset="-78"/>
                <a:cs typeface="Andalus" panose="02020603050405020304" pitchFamily="18" charset="-78"/>
              </a:rPr>
              <a:t>Bienvenidos a la familia de Black Garden. Somos una empresa que brinda el servicio de fuente de soda a nivel de Lima Metropolitana. Brindamos una variedad de jugos, sándwiches y ensaladas de frutas, echo con insumos de primera calidad, para mantener a gusto a nuestros clientes.</a:t>
            </a:r>
            <a:endParaRPr sz="2000" b="0" i="0" u="none" strike="noStrike" cap="none" dirty="0">
              <a:solidFill>
                <a:srgbClr val="002060"/>
              </a:solidFill>
              <a:latin typeface="Andalus" panose="02020603050405020304" pitchFamily="18" charset="-78"/>
              <a:ea typeface="Arial"/>
              <a:cs typeface="Andalus" panose="02020603050405020304" pitchFamily="18" charset="-78"/>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475878"/>
              </a:solidFill>
              <a:latin typeface="Calibri"/>
              <a:ea typeface="Calibri"/>
              <a:cs typeface="Calibri"/>
              <a:sym typeface="Calibri"/>
            </a:endParaRPr>
          </a:p>
        </p:txBody>
      </p:sp>
      <p:pic>
        <p:nvPicPr>
          <p:cNvPr id="3" name="Imagen 2">
            <a:extLst>
              <a:ext uri="{FF2B5EF4-FFF2-40B4-BE49-F238E27FC236}">
                <a16:creationId xmlns:a16="http://schemas.microsoft.com/office/drawing/2014/main" id="{34A33FC7-BC4C-4690-BC59-74B2DB199D96}"/>
              </a:ext>
            </a:extLst>
          </p:cNvPr>
          <p:cNvPicPr>
            <a:picLocks noChangeAspect="1"/>
          </p:cNvPicPr>
          <p:nvPr/>
        </p:nvPicPr>
        <p:blipFill>
          <a:blip r:embed="rId3"/>
          <a:stretch>
            <a:fillRect/>
          </a:stretch>
        </p:blipFill>
        <p:spPr>
          <a:xfrm>
            <a:off x="7977010" y="44235"/>
            <a:ext cx="3684461" cy="655015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2" name="Google Shape;132;p16"/>
          <p:cNvSpPr/>
          <p:nvPr/>
        </p:nvSpPr>
        <p:spPr>
          <a:xfrm>
            <a:off x="236067" y="-41188"/>
            <a:ext cx="48448" cy="6635576"/>
          </a:xfrm>
          <a:prstGeom prst="rect">
            <a:avLst/>
          </a:prstGeom>
          <a:solidFill>
            <a:srgbClr val="9DA7D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3" name="Google Shape;133;p16"/>
          <p:cNvSpPr txBox="1"/>
          <p:nvPr/>
        </p:nvSpPr>
        <p:spPr>
          <a:xfrm>
            <a:off x="4043807" y="719676"/>
            <a:ext cx="7761792" cy="286232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s-PE" sz="3600" b="1" i="0" u="none" strike="noStrike" cap="none">
                <a:solidFill>
                  <a:srgbClr val="475878"/>
                </a:solidFill>
                <a:latin typeface="Franklin Gothic"/>
                <a:ea typeface="Franklin Gothic"/>
                <a:cs typeface="Franklin Gothic"/>
                <a:sym typeface="Franklin Gothic"/>
              </a:rPr>
              <a:t>Misión: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D0D5F2"/>
              </a:solidFill>
              <a:latin typeface="Franklin Gothic"/>
              <a:ea typeface="Franklin Gothic"/>
              <a:cs typeface="Franklin Gothic"/>
              <a:sym typeface="Franklin Gothic"/>
            </a:endParaRPr>
          </a:p>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D0D5F2"/>
              </a:solidFill>
              <a:latin typeface="Franklin Gothic"/>
              <a:ea typeface="Franklin Gothic"/>
              <a:cs typeface="Franklin Gothic"/>
              <a:sym typeface="Franklin Gothic"/>
            </a:endParaRPr>
          </a:p>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D0D5F2"/>
              </a:solidFill>
              <a:latin typeface="Franklin Gothic"/>
              <a:ea typeface="Franklin Gothic"/>
              <a:cs typeface="Franklin Gothic"/>
              <a:sym typeface="Franklin Gothic"/>
            </a:endParaRPr>
          </a:p>
          <a:p>
            <a:pPr marL="0" marR="0" lvl="0" indent="0" algn="l" rtl="0">
              <a:lnSpc>
                <a:spcPct val="100000"/>
              </a:lnSpc>
              <a:spcBef>
                <a:spcPts val="0"/>
              </a:spcBef>
              <a:spcAft>
                <a:spcPts val="0"/>
              </a:spcAft>
              <a:buClr>
                <a:srgbClr val="000000"/>
              </a:buClr>
              <a:buSzPts val="3600"/>
              <a:buFont typeface="Arial"/>
              <a:buNone/>
            </a:pPr>
            <a:r>
              <a:rPr lang="es-PE" sz="3600" b="1" i="0" u="none" strike="noStrike" cap="none">
                <a:solidFill>
                  <a:srgbClr val="D0D5F2"/>
                </a:solidFill>
                <a:latin typeface="Franklin Gothic"/>
                <a:ea typeface="Franklin Gothic"/>
                <a:cs typeface="Franklin Gothic"/>
                <a:sym typeface="Franklin Gothic"/>
              </a:rPr>
              <a:t>Visión:</a:t>
            </a:r>
            <a:endParaRPr sz="3600" b="1" i="0" u="none" strike="noStrike" cap="none">
              <a:solidFill>
                <a:srgbClr val="D0D5F2"/>
              </a:solidFill>
              <a:latin typeface="Franklin Gothic"/>
              <a:ea typeface="Franklin Gothic"/>
              <a:cs typeface="Franklin Gothic"/>
              <a:sym typeface="Franklin Gothic"/>
            </a:endParaRPr>
          </a:p>
        </p:txBody>
      </p:sp>
      <p:sp>
        <p:nvSpPr>
          <p:cNvPr id="135" name="Google Shape;135;p16"/>
          <p:cNvSpPr txBox="1"/>
          <p:nvPr/>
        </p:nvSpPr>
        <p:spPr>
          <a:xfrm>
            <a:off x="4305300" y="1464026"/>
            <a:ext cx="7500300" cy="3621600"/>
          </a:xfrm>
          <a:prstGeom prst="rect">
            <a:avLst/>
          </a:prstGeom>
          <a:noFill/>
          <a:ln>
            <a:noFill/>
          </a:ln>
        </p:spPr>
        <p:txBody>
          <a:bodyPr spcFirstLastPara="1" wrap="square" lIns="91425" tIns="45700" rIns="91425" bIns="45700" anchor="t" anchorCtr="0">
            <a:noAutofit/>
          </a:bodyPr>
          <a:lstStyle/>
          <a:p>
            <a:r>
              <a:rPr lang="es-PE" dirty="0"/>
              <a:t>Ofrecer nuestros clientes a través de una experiencia digital el mejor servicio de juguería. Además, también contamos con personal con mucha experiencia con respecto al trabajo para poder hacer que el servicio de atención sea lo más eficaz posible y así poder satisfacer a todos nuestros usuarios y que tengan una sensación de familiaridad con nosotros.</a:t>
            </a: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475878"/>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475878"/>
              </a:solidFill>
              <a:latin typeface="Calibri"/>
              <a:ea typeface="Calibri"/>
              <a:cs typeface="Calibri"/>
              <a:sym typeface="Calibri"/>
            </a:endParaRPr>
          </a:p>
          <a:p>
            <a:r>
              <a:rPr lang="es-PE" dirty="0"/>
              <a:t>Ser una empresa que tenga sedes en todos los departamentos del Perú y extendernos en el mercado internacional ofreciendo a nuestros clientes la mejor atención posible que podamos brindarles y hacer que su experiencia con ellos y para con nosotros sea única. Además, de mejorar constantemente en nuestro desarrollo de nuestros productos para satisfacer la necesidad de nuestros clientes y estos puedan estar complacidos con nuestro servicio.</a:t>
            </a:r>
          </a:p>
        </p:txBody>
      </p:sp>
      <p:pic>
        <p:nvPicPr>
          <p:cNvPr id="3" name="Imagen 2">
            <a:extLst>
              <a:ext uri="{FF2B5EF4-FFF2-40B4-BE49-F238E27FC236}">
                <a16:creationId xmlns:a16="http://schemas.microsoft.com/office/drawing/2014/main" id="{AF7ACD40-446D-46B6-B957-D7CF435A34F2}"/>
              </a:ext>
            </a:extLst>
          </p:cNvPr>
          <p:cNvPicPr>
            <a:picLocks noChangeAspect="1"/>
          </p:cNvPicPr>
          <p:nvPr/>
        </p:nvPicPr>
        <p:blipFill>
          <a:blip r:embed="rId3"/>
          <a:stretch>
            <a:fillRect/>
          </a:stretch>
        </p:blipFill>
        <p:spPr>
          <a:xfrm>
            <a:off x="260291" y="111212"/>
            <a:ext cx="3732512" cy="66355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7"/>
          <p:cNvSpPr/>
          <p:nvPr/>
        </p:nvSpPr>
        <p:spPr>
          <a:xfrm>
            <a:off x="236067" y="-41188"/>
            <a:ext cx="48300" cy="6635700"/>
          </a:xfrm>
          <a:prstGeom prst="rect">
            <a:avLst/>
          </a:prstGeom>
          <a:solidFill>
            <a:srgbClr val="9DA7D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2" name="Google Shape;142;p17"/>
          <p:cNvSpPr txBox="1"/>
          <p:nvPr/>
        </p:nvSpPr>
        <p:spPr>
          <a:xfrm>
            <a:off x="484650" y="752675"/>
            <a:ext cx="5141400" cy="906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s-PE" sz="3600" b="1" dirty="0">
                <a:solidFill>
                  <a:srgbClr val="475878"/>
                </a:solidFill>
                <a:latin typeface="Franklin Gothic"/>
                <a:ea typeface="Franklin Gothic"/>
                <a:cs typeface="Franklin Gothic"/>
                <a:sym typeface="Franklin Gothic"/>
              </a:rPr>
              <a:t>Organigrama</a:t>
            </a:r>
            <a:r>
              <a:rPr lang="es-PE" sz="3600" b="1" i="0" u="none" strike="noStrike" cap="none" dirty="0">
                <a:solidFill>
                  <a:srgbClr val="475878"/>
                </a:solidFill>
                <a:latin typeface="Franklin Gothic"/>
                <a:ea typeface="Franklin Gothic"/>
                <a:cs typeface="Franklin Gothic"/>
                <a:sym typeface="Franklin Gothic"/>
              </a:rPr>
              <a:t>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3600" b="1" i="0" u="none" strike="noStrike" cap="none" dirty="0">
              <a:solidFill>
                <a:srgbClr val="D0D5F2"/>
              </a:solidFill>
              <a:latin typeface="Franklin Gothic"/>
              <a:ea typeface="Franklin Gothic"/>
              <a:cs typeface="Franklin Gothic"/>
              <a:sym typeface="Franklin Gothic"/>
            </a:endParaRPr>
          </a:p>
          <a:p>
            <a:pPr marL="0" marR="0" lvl="0" indent="0" algn="l" rtl="0">
              <a:lnSpc>
                <a:spcPct val="100000"/>
              </a:lnSpc>
              <a:spcBef>
                <a:spcPts val="0"/>
              </a:spcBef>
              <a:spcAft>
                <a:spcPts val="0"/>
              </a:spcAft>
              <a:buClr>
                <a:srgbClr val="000000"/>
              </a:buClr>
              <a:buSzPts val="3600"/>
              <a:buFont typeface="Arial"/>
              <a:buNone/>
            </a:pPr>
            <a:endParaRPr sz="3600" b="1" i="0" u="none" strike="noStrike" cap="none" dirty="0">
              <a:solidFill>
                <a:srgbClr val="D0D5F2"/>
              </a:solidFill>
              <a:latin typeface="Franklin Gothic"/>
              <a:ea typeface="Franklin Gothic"/>
              <a:cs typeface="Franklin Gothic"/>
              <a:sym typeface="Franklin Gothic"/>
            </a:endParaRPr>
          </a:p>
          <a:p>
            <a:pPr marL="0" marR="0" lvl="0" indent="0" algn="l" rtl="0">
              <a:lnSpc>
                <a:spcPct val="100000"/>
              </a:lnSpc>
              <a:spcBef>
                <a:spcPts val="0"/>
              </a:spcBef>
              <a:spcAft>
                <a:spcPts val="0"/>
              </a:spcAft>
              <a:buClr>
                <a:srgbClr val="000000"/>
              </a:buClr>
              <a:buSzPts val="3600"/>
              <a:buFont typeface="Arial"/>
              <a:buNone/>
            </a:pPr>
            <a:endParaRPr sz="3600" b="1" i="0" u="none" strike="noStrike" cap="none" dirty="0">
              <a:solidFill>
                <a:srgbClr val="D0D5F2"/>
              </a:solidFill>
              <a:latin typeface="Franklin Gothic"/>
              <a:ea typeface="Franklin Gothic"/>
              <a:cs typeface="Franklin Gothic"/>
              <a:sym typeface="Franklin Gothic"/>
            </a:endParaRPr>
          </a:p>
          <a:p>
            <a:pPr marL="0" marR="0" lvl="0" indent="0" algn="l" rtl="0">
              <a:lnSpc>
                <a:spcPct val="100000"/>
              </a:lnSpc>
              <a:spcBef>
                <a:spcPts val="0"/>
              </a:spcBef>
              <a:spcAft>
                <a:spcPts val="0"/>
              </a:spcAft>
              <a:buClr>
                <a:srgbClr val="000000"/>
              </a:buClr>
              <a:buSzPts val="3600"/>
              <a:buFont typeface="Arial"/>
              <a:buNone/>
            </a:pPr>
            <a:endParaRPr sz="3600" b="1" i="0" u="none" strike="noStrike" cap="none" dirty="0">
              <a:solidFill>
                <a:srgbClr val="D0D5F2"/>
              </a:solidFill>
              <a:latin typeface="Franklin Gothic"/>
              <a:ea typeface="Franklin Gothic"/>
              <a:cs typeface="Franklin Gothic"/>
              <a:sym typeface="Franklin Gothic"/>
            </a:endParaRPr>
          </a:p>
        </p:txBody>
      </p:sp>
      <p:pic>
        <p:nvPicPr>
          <p:cNvPr id="34" name="Imagen 33" descr="Image result for organigrama de un restaurante">
            <a:extLst>
              <a:ext uri="{FF2B5EF4-FFF2-40B4-BE49-F238E27FC236}">
                <a16:creationId xmlns:a16="http://schemas.microsoft.com/office/drawing/2014/main" id="{CED0108F-F55D-4C95-96E7-3F0E022510A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486969" y="1979975"/>
            <a:ext cx="9277110" cy="3939562"/>
          </a:xfrm>
          <a:prstGeom prst="rect">
            <a:avLst/>
          </a:prstGeom>
          <a:noFill/>
          <a:ln>
            <a:noFill/>
          </a:ln>
        </p:spPr>
      </p:pic>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ánico">
  <a:themeElements>
    <a:clrScheme name="Orgánico">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ánico">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ánico">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Organic</Template>
  <TotalTime>151</TotalTime>
  <Words>218</Words>
  <Application>Microsoft Office PowerPoint</Application>
  <PresentationFormat>Panorámica</PresentationFormat>
  <Paragraphs>25</Paragraphs>
  <Slides>5</Slides>
  <Notes>5</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5</vt:i4>
      </vt:variant>
    </vt:vector>
  </HeadingPairs>
  <TitlesOfParts>
    <vt:vector size="11" baseType="lpstr">
      <vt:lpstr>Garamond</vt:lpstr>
      <vt:lpstr>Franklin Gothic</vt:lpstr>
      <vt:lpstr>Calibri</vt:lpstr>
      <vt:lpstr>Andalus</vt:lpstr>
      <vt:lpstr>Arial</vt:lpstr>
      <vt:lpstr>Orgánico</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David Alonso García Chirinos</dc:creator>
  <cp:lastModifiedBy>David Alonso García Chirinos</cp:lastModifiedBy>
  <cp:revision>8</cp:revision>
  <dcterms:modified xsi:type="dcterms:W3CDTF">2019-03-25T05:53:28Z</dcterms:modified>
</cp:coreProperties>
</file>